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8"/>
    <p:restoredTop sz="94630"/>
  </p:normalViewPr>
  <p:slideViewPr>
    <p:cSldViewPr snapToGrid="0" snapToObjects="1">
      <p:cViewPr varScale="1">
        <p:scale>
          <a:sx n="125" d="100"/>
          <a:sy n="125" d="100"/>
        </p:scale>
        <p:origin x="16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11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2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84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63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5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7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55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29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03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7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32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9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698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05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94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491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357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 X.</dc:creator>
  <cp:lastModifiedBy>Yu X.</cp:lastModifiedBy>
  <cp:revision>4</cp:revision>
  <dcterms:created xsi:type="dcterms:W3CDTF">2019-02-13T16:16:15Z</dcterms:created>
  <dcterms:modified xsi:type="dcterms:W3CDTF">2019-02-14T16:53:31Z</dcterms:modified>
</cp:coreProperties>
</file>

<file path=docProps/thumbnail.jpeg>
</file>